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55" r:id="rId26"/>
    <p:sldId id="1143" r:id="rId27"/>
    <p:sldId id="1171" r:id="rId28"/>
    <p:sldId id="1154" r:id="rId29"/>
    <p:sldId id="1160" r:id="rId30"/>
    <p:sldId id="1157" r:id="rId31"/>
    <p:sldId id="11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44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1039</Words>
  <Application>Microsoft Office PowerPoint</Application>
  <PresentationFormat>Grand écran</PresentationFormat>
  <Paragraphs>206</Paragraphs>
  <Slides>31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38</cp:revision>
  <dcterms:created xsi:type="dcterms:W3CDTF">2022-03-02T23:10:29Z</dcterms:created>
  <dcterms:modified xsi:type="dcterms:W3CDTF">2022-03-03T18:47:47Z</dcterms:modified>
</cp:coreProperties>
</file>